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77" r:id="rId2"/>
  </p:sldIdLst>
  <p:sldSz cx="10691813" cy="15119350"/>
  <p:notesSz cx="6810375" cy="9942513"/>
  <p:defaultTextStyle>
    <a:defPPr>
      <a:defRPr lang="fr-FR"/>
    </a:defPPr>
    <a:lvl1pPr marL="0" algn="l" defTabSz="737300" rtl="0" eaLnBrk="1" latinLnBrk="0" hangingPunct="1">
      <a:defRPr sz="2880" kern="1200">
        <a:solidFill>
          <a:schemeClr val="tx1"/>
        </a:solidFill>
        <a:latin typeface="+mn-lt"/>
        <a:ea typeface="+mn-ea"/>
        <a:cs typeface="+mn-cs"/>
      </a:defRPr>
    </a:lvl1pPr>
    <a:lvl2pPr marL="737300" algn="l" defTabSz="737300" rtl="0" eaLnBrk="1" latinLnBrk="0" hangingPunct="1">
      <a:defRPr sz="2880" kern="1200">
        <a:solidFill>
          <a:schemeClr val="tx1"/>
        </a:solidFill>
        <a:latin typeface="+mn-lt"/>
        <a:ea typeface="+mn-ea"/>
        <a:cs typeface="+mn-cs"/>
      </a:defRPr>
    </a:lvl2pPr>
    <a:lvl3pPr marL="1474599" algn="l" defTabSz="737300" rtl="0" eaLnBrk="1" latinLnBrk="0" hangingPunct="1">
      <a:defRPr sz="2880" kern="1200">
        <a:solidFill>
          <a:schemeClr val="tx1"/>
        </a:solidFill>
        <a:latin typeface="+mn-lt"/>
        <a:ea typeface="+mn-ea"/>
        <a:cs typeface="+mn-cs"/>
      </a:defRPr>
    </a:lvl3pPr>
    <a:lvl4pPr marL="2211901" algn="l" defTabSz="737300" rtl="0" eaLnBrk="1" latinLnBrk="0" hangingPunct="1">
      <a:defRPr sz="2880" kern="1200">
        <a:solidFill>
          <a:schemeClr val="tx1"/>
        </a:solidFill>
        <a:latin typeface="+mn-lt"/>
        <a:ea typeface="+mn-ea"/>
        <a:cs typeface="+mn-cs"/>
      </a:defRPr>
    </a:lvl4pPr>
    <a:lvl5pPr marL="2949201" algn="l" defTabSz="737300" rtl="0" eaLnBrk="1" latinLnBrk="0" hangingPunct="1">
      <a:defRPr sz="2880" kern="1200">
        <a:solidFill>
          <a:schemeClr val="tx1"/>
        </a:solidFill>
        <a:latin typeface="+mn-lt"/>
        <a:ea typeface="+mn-ea"/>
        <a:cs typeface="+mn-cs"/>
      </a:defRPr>
    </a:lvl5pPr>
    <a:lvl6pPr marL="3686499" algn="l" defTabSz="737300" rtl="0" eaLnBrk="1" latinLnBrk="0" hangingPunct="1">
      <a:defRPr sz="2880" kern="1200">
        <a:solidFill>
          <a:schemeClr val="tx1"/>
        </a:solidFill>
        <a:latin typeface="+mn-lt"/>
        <a:ea typeface="+mn-ea"/>
        <a:cs typeface="+mn-cs"/>
      </a:defRPr>
    </a:lvl6pPr>
    <a:lvl7pPr marL="4423799" algn="l" defTabSz="737300" rtl="0" eaLnBrk="1" latinLnBrk="0" hangingPunct="1">
      <a:defRPr sz="2880" kern="1200">
        <a:solidFill>
          <a:schemeClr val="tx1"/>
        </a:solidFill>
        <a:latin typeface="+mn-lt"/>
        <a:ea typeface="+mn-ea"/>
        <a:cs typeface="+mn-cs"/>
      </a:defRPr>
    </a:lvl7pPr>
    <a:lvl8pPr marL="5161099" algn="l" defTabSz="737300" rtl="0" eaLnBrk="1" latinLnBrk="0" hangingPunct="1">
      <a:defRPr sz="2880" kern="1200">
        <a:solidFill>
          <a:schemeClr val="tx1"/>
        </a:solidFill>
        <a:latin typeface="+mn-lt"/>
        <a:ea typeface="+mn-ea"/>
        <a:cs typeface="+mn-cs"/>
      </a:defRPr>
    </a:lvl8pPr>
    <a:lvl9pPr marL="5898398" algn="l" defTabSz="73730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743"/>
    <a:srgbClr val="A7BF59"/>
    <a:srgbClr val="FFFFFF"/>
    <a:srgbClr val="B6E01A"/>
    <a:srgbClr val="9FEE00"/>
    <a:srgbClr val="B4C971"/>
    <a:srgbClr val="99FF66"/>
    <a:srgbClr val="8FF1B4"/>
    <a:srgbClr val="D53E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2" autoAdjust="0"/>
    <p:restoredTop sz="96224" autoAdjust="0"/>
  </p:normalViewPr>
  <p:slideViewPr>
    <p:cSldViewPr snapToGrid="0" snapToObjects="1">
      <p:cViewPr varScale="1">
        <p:scale>
          <a:sx n="49" d="100"/>
          <a:sy n="49" d="100"/>
        </p:scale>
        <p:origin x="2466" y="66"/>
      </p:cViewPr>
      <p:guideLst>
        <p:guide orient="horz" pos="4762"/>
        <p:guide pos="3413"/>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C827DD87-8EC8-46E7-B8A7-A35E00583171}" type="datetimeFigureOut">
              <a:rPr lang="fr-FR" smtClean="0"/>
              <a:t>12/09/2018</a:t>
            </a:fld>
            <a:endParaRPr lang="fr-FR"/>
          </a:p>
        </p:txBody>
      </p:sp>
      <p:sp>
        <p:nvSpPr>
          <p:cNvPr id="4" name="Espace réservé de l'image des diapositives 3"/>
          <p:cNvSpPr>
            <a:spLocks noGrp="1" noRot="1" noChangeAspect="1"/>
          </p:cNvSpPr>
          <p:nvPr>
            <p:ph type="sldImg" idx="2"/>
          </p:nvPr>
        </p:nvSpPr>
        <p:spPr>
          <a:xfrm>
            <a:off x="2219325" y="1243013"/>
            <a:ext cx="2371725"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95C638C6-A45D-4101-8B4B-063E15972C26}" type="slidenum">
              <a:rPr lang="fr-FR" smtClean="0"/>
              <a:t>‹N°›</a:t>
            </a:fld>
            <a:endParaRPr lang="fr-FR"/>
          </a:p>
        </p:txBody>
      </p:sp>
    </p:spTree>
    <p:extLst>
      <p:ext uri="{BB962C8B-B14F-4D97-AF65-F5344CB8AC3E}">
        <p14:creationId xmlns:p14="http://schemas.microsoft.com/office/powerpoint/2010/main" val="1673139266"/>
      </p:ext>
    </p:extLst>
  </p:cSld>
  <p:clrMap bg1="lt1" tx1="dk1" bg2="lt2" tx2="dk2" accent1="accent1" accent2="accent2" accent3="accent3" accent4="accent4" accent5="accent5" accent6="accent6" hlink="hlink" folHlink="folHlink"/>
  <p:notesStyle>
    <a:lvl1pPr marL="0" algn="l" defTabSz="1053284" rtl="0" eaLnBrk="1" latinLnBrk="0" hangingPunct="1">
      <a:defRPr sz="1383" kern="1200">
        <a:solidFill>
          <a:schemeClr val="tx1"/>
        </a:solidFill>
        <a:latin typeface="+mn-lt"/>
        <a:ea typeface="+mn-ea"/>
        <a:cs typeface="+mn-cs"/>
      </a:defRPr>
    </a:lvl1pPr>
    <a:lvl2pPr marL="526643" algn="l" defTabSz="1053284" rtl="0" eaLnBrk="1" latinLnBrk="0" hangingPunct="1">
      <a:defRPr sz="1383" kern="1200">
        <a:solidFill>
          <a:schemeClr val="tx1"/>
        </a:solidFill>
        <a:latin typeface="+mn-lt"/>
        <a:ea typeface="+mn-ea"/>
        <a:cs typeface="+mn-cs"/>
      </a:defRPr>
    </a:lvl2pPr>
    <a:lvl3pPr marL="1053284" algn="l" defTabSz="1053284" rtl="0" eaLnBrk="1" latinLnBrk="0" hangingPunct="1">
      <a:defRPr sz="1383" kern="1200">
        <a:solidFill>
          <a:schemeClr val="tx1"/>
        </a:solidFill>
        <a:latin typeface="+mn-lt"/>
        <a:ea typeface="+mn-ea"/>
        <a:cs typeface="+mn-cs"/>
      </a:defRPr>
    </a:lvl3pPr>
    <a:lvl4pPr marL="1579928" algn="l" defTabSz="1053284" rtl="0" eaLnBrk="1" latinLnBrk="0" hangingPunct="1">
      <a:defRPr sz="1383" kern="1200">
        <a:solidFill>
          <a:schemeClr val="tx1"/>
        </a:solidFill>
        <a:latin typeface="+mn-lt"/>
        <a:ea typeface="+mn-ea"/>
        <a:cs typeface="+mn-cs"/>
      </a:defRPr>
    </a:lvl4pPr>
    <a:lvl5pPr marL="2106571" algn="l" defTabSz="1053284" rtl="0" eaLnBrk="1" latinLnBrk="0" hangingPunct="1">
      <a:defRPr sz="1383" kern="1200">
        <a:solidFill>
          <a:schemeClr val="tx1"/>
        </a:solidFill>
        <a:latin typeface="+mn-lt"/>
        <a:ea typeface="+mn-ea"/>
        <a:cs typeface="+mn-cs"/>
      </a:defRPr>
    </a:lvl5pPr>
    <a:lvl6pPr marL="2633214" algn="l" defTabSz="1053284" rtl="0" eaLnBrk="1" latinLnBrk="0" hangingPunct="1">
      <a:defRPr sz="1383" kern="1200">
        <a:solidFill>
          <a:schemeClr val="tx1"/>
        </a:solidFill>
        <a:latin typeface="+mn-lt"/>
        <a:ea typeface="+mn-ea"/>
        <a:cs typeface="+mn-cs"/>
      </a:defRPr>
    </a:lvl6pPr>
    <a:lvl7pPr marL="3159857" algn="l" defTabSz="1053284" rtl="0" eaLnBrk="1" latinLnBrk="0" hangingPunct="1">
      <a:defRPr sz="1383" kern="1200">
        <a:solidFill>
          <a:schemeClr val="tx1"/>
        </a:solidFill>
        <a:latin typeface="+mn-lt"/>
        <a:ea typeface="+mn-ea"/>
        <a:cs typeface="+mn-cs"/>
      </a:defRPr>
    </a:lvl7pPr>
    <a:lvl8pPr marL="3686499" algn="l" defTabSz="1053284" rtl="0" eaLnBrk="1" latinLnBrk="0" hangingPunct="1">
      <a:defRPr sz="1383" kern="1200">
        <a:solidFill>
          <a:schemeClr val="tx1"/>
        </a:solidFill>
        <a:latin typeface="+mn-lt"/>
        <a:ea typeface="+mn-ea"/>
        <a:cs typeface="+mn-cs"/>
      </a:defRPr>
    </a:lvl8pPr>
    <a:lvl9pPr marL="4213142" algn="l" defTabSz="1053284"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9325" y="1243013"/>
            <a:ext cx="2371725" cy="33559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C638C6-A45D-4101-8B4B-063E15972C26}" type="slidenum">
              <a:rPr lang="fr-FR" smtClean="0"/>
              <a:t>1</a:t>
            </a:fld>
            <a:endParaRPr lang="fr-FR"/>
          </a:p>
        </p:txBody>
      </p:sp>
    </p:spTree>
    <p:extLst>
      <p:ext uri="{BB962C8B-B14F-4D97-AF65-F5344CB8AC3E}">
        <p14:creationId xmlns:p14="http://schemas.microsoft.com/office/powerpoint/2010/main" val="2278768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4696802"/>
            <a:ext cx="9088041" cy="3240861"/>
          </a:xfrm>
        </p:spPr>
        <p:txBody>
          <a:bodyPr/>
          <a:lstStyle/>
          <a:p>
            <a:r>
              <a:rPr lang="fr-FR"/>
              <a:t>Cliquez et modifiez le titre</a:t>
            </a:r>
          </a:p>
        </p:txBody>
      </p:sp>
      <p:sp>
        <p:nvSpPr>
          <p:cNvPr id="3" name="Sous-titre 2"/>
          <p:cNvSpPr>
            <a:spLocks noGrp="1"/>
          </p:cNvSpPr>
          <p:nvPr>
            <p:ph type="subTitle" idx="1"/>
          </p:nvPr>
        </p:nvSpPr>
        <p:spPr>
          <a:xfrm>
            <a:off x="1603772" y="8567632"/>
            <a:ext cx="7484269" cy="3863834"/>
          </a:xfrm>
        </p:spPr>
        <p:txBody>
          <a:bodyPr/>
          <a:lstStyle>
            <a:lvl1pPr marL="0" indent="0" algn="ctr">
              <a:buNone/>
              <a:defRPr>
                <a:solidFill>
                  <a:schemeClr val="tx1">
                    <a:tint val="75000"/>
                  </a:schemeClr>
                </a:solidFill>
              </a:defRPr>
            </a:lvl1pPr>
            <a:lvl2pPr marL="712793" indent="0" algn="ctr">
              <a:buNone/>
              <a:defRPr>
                <a:solidFill>
                  <a:schemeClr val="tx1">
                    <a:tint val="75000"/>
                  </a:schemeClr>
                </a:solidFill>
              </a:defRPr>
            </a:lvl2pPr>
            <a:lvl3pPr marL="1425586" indent="0" algn="ctr">
              <a:buNone/>
              <a:defRPr>
                <a:solidFill>
                  <a:schemeClr val="tx1">
                    <a:tint val="75000"/>
                  </a:schemeClr>
                </a:solidFill>
              </a:defRPr>
            </a:lvl3pPr>
            <a:lvl4pPr marL="2138379" indent="0" algn="ctr">
              <a:buNone/>
              <a:defRPr>
                <a:solidFill>
                  <a:schemeClr val="tx1">
                    <a:tint val="75000"/>
                  </a:schemeClr>
                </a:solidFill>
              </a:defRPr>
            </a:lvl4pPr>
            <a:lvl5pPr marL="2851172" indent="0" algn="ctr">
              <a:buNone/>
              <a:defRPr>
                <a:solidFill>
                  <a:schemeClr val="tx1">
                    <a:tint val="75000"/>
                  </a:schemeClr>
                </a:solidFill>
              </a:defRPr>
            </a:lvl5pPr>
            <a:lvl6pPr marL="3563965" indent="0" algn="ctr">
              <a:buNone/>
              <a:defRPr>
                <a:solidFill>
                  <a:schemeClr val="tx1">
                    <a:tint val="75000"/>
                  </a:schemeClr>
                </a:solidFill>
              </a:defRPr>
            </a:lvl6pPr>
            <a:lvl7pPr marL="4276759" indent="0" algn="ctr">
              <a:buNone/>
              <a:defRPr>
                <a:solidFill>
                  <a:schemeClr val="tx1">
                    <a:tint val="75000"/>
                  </a:schemeClr>
                </a:solidFill>
              </a:defRPr>
            </a:lvl7pPr>
            <a:lvl8pPr marL="4989552" indent="0" algn="ctr">
              <a:buNone/>
              <a:defRPr>
                <a:solidFill>
                  <a:schemeClr val="tx1">
                    <a:tint val="75000"/>
                  </a:schemeClr>
                </a:solidFill>
              </a:defRPr>
            </a:lvl8pPr>
            <a:lvl9pPr marL="5702345"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82779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1030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1564" y="605476"/>
            <a:ext cx="2405658" cy="12900446"/>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34593" y="605476"/>
            <a:ext cx="7038777" cy="1290044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75464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67297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9715583"/>
            <a:ext cx="9088041" cy="3002871"/>
          </a:xfrm>
        </p:spPr>
        <p:txBody>
          <a:bodyPr anchor="t"/>
          <a:lstStyle>
            <a:lvl1pPr algn="l">
              <a:defRPr sz="6236" b="1" cap="all"/>
            </a:lvl1pPr>
          </a:lstStyle>
          <a:p>
            <a:r>
              <a:rPr lang="fr-FR"/>
              <a:t>Cliquez et modifiez le titre</a:t>
            </a:r>
          </a:p>
        </p:txBody>
      </p:sp>
      <p:sp>
        <p:nvSpPr>
          <p:cNvPr id="3" name="Espace réservé du texte 2"/>
          <p:cNvSpPr>
            <a:spLocks noGrp="1"/>
          </p:cNvSpPr>
          <p:nvPr>
            <p:ph type="body" idx="1"/>
          </p:nvPr>
        </p:nvSpPr>
        <p:spPr>
          <a:xfrm>
            <a:off x="844580" y="6408229"/>
            <a:ext cx="9088041" cy="3307357"/>
          </a:xfrm>
        </p:spPr>
        <p:txBody>
          <a:bodyPr anchor="b"/>
          <a:lstStyle>
            <a:lvl1pPr marL="0" indent="0">
              <a:buNone/>
              <a:defRPr sz="3118">
                <a:solidFill>
                  <a:schemeClr val="tx1">
                    <a:tint val="75000"/>
                  </a:schemeClr>
                </a:solidFill>
              </a:defRPr>
            </a:lvl1pPr>
            <a:lvl2pPr marL="712793" indent="0">
              <a:buNone/>
              <a:defRPr sz="2784">
                <a:solidFill>
                  <a:schemeClr val="tx1">
                    <a:tint val="75000"/>
                  </a:schemeClr>
                </a:solidFill>
              </a:defRPr>
            </a:lvl2pPr>
            <a:lvl3pPr marL="1425586" indent="0">
              <a:buNone/>
              <a:defRPr sz="2450">
                <a:solidFill>
                  <a:schemeClr val="tx1">
                    <a:tint val="75000"/>
                  </a:schemeClr>
                </a:solidFill>
              </a:defRPr>
            </a:lvl3pPr>
            <a:lvl4pPr marL="2138379" indent="0">
              <a:buNone/>
              <a:defRPr sz="2227">
                <a:solidFill>
                  <a:schemeClr val="tx1">
                    <a:tint val="75000"/>
                  </a:schemeClr>
                </a:solidFill>
              </a:defRPr>
            </a:lvl4pPr>
            <a:lvl5pPr marL="2851172" indent="0">
              <a:buNone/>
              <a:defRPr sz="2227">
                <a:solidFill>
                  <a:schemeClr val="tx1">
                    <a:tint val="75000"/>
                  </a:schemeClr>
                </a:solidFill>
              </a:defRPr>
            </a:lvl5pPr>
            <a:lvl6pPr marL="3563965" indent="0">
              <a:buNone/>
              <a:defRPr sz="2227">
                <a:solidFill>
                  <a:schemeClr val="tx1">
                    <a:tint val="75000"/>
                  </a:schemeClr>
                </a:solidFill>
              </a:defRPr>
            </a:lvl6pPr>
            <a:lvl7pPr marL="4276759" indent="0">
              <a:buNone/>
              <a:defRPr sz="2227">
                <a:solidFill>
                  <a:schemeClr val="tx1">
                    <a:tint val="75000"/>
                  </a:schemeClr>
                </a:solidFill>
              </a:defRPr>
            </a:lvl7pPr>
            <a:lvl8pPr marL="4989552" indent="0">
              <a:buNone/>
              <a:defRPr sz="2227">
                <a:solidFill>
                  <a:schemeClr val="tx1">
                    <a:tint val="75000"/>
                  </a:schemeClr>
                </a:solidFill>
              </a:defRPr>
            </a:lvl8pPr>
            <a:lvl9pPr marL="5702345" indent="0">
              <a:buNone/>
              <a:defRPr sz="2227">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75824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34592"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35005"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6573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3384355"/>
            <a:ext cx="4724074"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4794793"/>
            <a:ext cx="4724074"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3384355"/>
            <a:ext cx="4725930"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4794793"/>
            <a:ext cx="4725930"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6564ED3-F1D1-944E-A71A-C7976CB2ADF2}" type="datetimeFigureOut">
              <a:rPr lang="fr-FR" smtClean="0"/>
              <a:t>12/09/2018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58131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6564ED3-F1D1-944E-A71A-C7976CB2ADF2}" type="datetimeFigureOut">
              <a:rPr lang="fr-FR" smtClean="0"/>
              <a:t>12/09/2018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78807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564ED3-F1D1-944E-A71A-C7976CB2ADF2}" type="datetimeFigureOut">
              <a:rPr lang="fr-FR" smtClean="0"/>
              <a:t>12/09/2018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40316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4" y="601974"/>
            <a:ext cx="3517533" cy="2561890"/>
          </a:xfrm>
        </p:spPr>
        <p:txBody>
          <a:bodyPr anchor="b"/>
          <a:lstStyle>
            <a:lvl1pPr algn="l">
              <a:defRPr sz="3118" b="1"/>
            </a:lvl1pPr>
          </a:lstStyle>
          <a:p>
            <a:r>
              <a:rPr lang="fr-FR"/>
              <a:t>Cliquez et modifiez le titre</a:t>
            </a:r>
          </a:p>
        </p:txBody>
      </p:sp>
      <p:sp>
        <p:nvSpPr>
          <p:cNvPr id="3" name="Espace réservé du contenu 2"/>
          <p:cNvSpPr>
            <a:spLocks noGrp="1"/>
          </p:cNvSpPr>
          <p:nvPr>
            <p:ph idx="1"/>
          </p:nvPr>
        </p:nvSpPr>
        <p:spPr>
          <a:xfrm>
            <a:off x="4180201" y="601978"/>
            <a:ext cx="5977021" cy="12903946"/>
          </a:xfrm>
        </p:spPr>
        <p:txBody>
          <a:bodyPr/>
          <a:lstStyle>
            <a:lvl1pPr>
              <a:defRPr sz="5011"/>
            </a:lvl1pPr>
            <a:lvl2pPr>
              <a:defRPr sz="4343"/>
            </a:lvl2pPr>
            <a:lvl3pPr>
              <a:defRPr sz="3786"/>
            </a:lvl3pPr>
            <a:lvl4pPr>
              <a:defRPr sz="3118"/>
            </a:lvl4pPr>
            <a:lvl5pPr>
              <a:defRPr sz="3118"/>
            </a:lvl5pPr>
            <a:lvl6pPr>
              <a:defRPr sz="3118"/>
            </a:lvl6pPr>
            <a:lvl7pPr>
              <a:defRPr sz="3118"/>
            </a:lvl7pPr>
            <a:lvl8pPr>
              <a:defRPr sz="3118"/>
            </a:lvl8pPr>
            <a:lvl9pPr>
              <a:defRPr sz="3118"/>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4" y="3163868"/>
            <a:ext cx="3517533" cy="10342057"/>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62507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10583548"/>
            <a:ext cx="6415088" cy="1249447"/>
          </a:xfrm>
        </p:spPr>
        <p:txBody>
          <a:bodyPr anchor="b"/>
          <a:lstStyle>
            <a:lvl1pPr algn="l">
              <a:defRPr sz="3118" b="1"/>
            </a:lvl1pPr>
          </a:lstStyle>
          <a:p>
            <a:r>
              <a:rPr lang="fr-FR"/>
              <a:t>Cliquez et modifiez le titre</a:t>
            </a:r>
          </a:p>
        </p:txBody>
      </p:sp>
      <p:sp>
        <p:nvSpPr>
          <p:cNvPr id="3" name="Espace réservé pour une image  2"/>
          <p:cNvSpPr>
            <a:spLocks noGrp="1"/>
          </p:cNvSpPr>
          <p:nvPr>
            <p:ph type="pic" idx="1"/>
          </p:nvPr>
        </p:nvSpPr>
        <p:spPr>
          <a:xfrm>
            <a:off x="2095670" y="1350942"/>
            <a:ext cx="6415088" cy="9071610"/>
          </a:xfrm>
        </p:spPr>
        <p:txBody>
          <a:bodyPr/>
          <a:lstStyle>
            <a:lvl1pPr marL="0" indent="0">
              <a:buNone/>
              <a:defRPr sz="5011"/>
            </a:lvl1pPr>
            <a:lvl2pPr marL="712793" indent="0">
              <a:buNone/>
              <a:defRPr sz="4343"/>
            </a:lvl2pPr>
            <a:lvl3pPr marL="1425586" indent="0">
              <a:buNone/>
              <a:defRPr sz="3786"/>
            </a:lvl3pPr>
            <a:lvl4pPr marL="2138379" indent="0">
              <a:buNone/>
              <a:defRPr sz="3118"/>
            </a:lvl4pPr>
            <a:lvl5pPr marL="2851172" indent="0">
              <a:buNone/>
              <a:defRPr sz="3118"/>
            </a:lvl5pPr>
            <a:lvl6pPr marL="3563965" indent="0">
              <a:buNone/>
              <a:defRPr sz="3118"/>
            </a:lvl6pPr>
            <a:lvl7pPr marL="4276759" indent="0">
              <a:buNone/>
              <a:defRPr sz="3118"/>
            </a:lvl7pPr>
            <a:lvl8pPr marL="4989552" indent="0">
              <a:buNone/>
              <a:defRPr sz="3118"/>
            </a:lvl8pPr>
            <a:lvl9pPr marL="5702345" indent="0">
              <a:buNone/>
              <a:defRPr sz="3118"/>
            </a:lvl9pPr>
          </a:lstStyle>
          <a:p>
            <a:endParaRPr lang="fr-FR"/>
          </a:p>
        </p:txBody>
      </p:sp>
      <p:sp>
        <p:nvSpPr>
          <p:cNvPr id="4" name="Espace réservé du texte 3"/>
          <p:cNvSpPr>
            <a:spLocks noGrp="1"/>
          </p:cNvSpPr>
          <p:nvPr>
            <p:ph type="body" sz="half" idx="2"/>
          </p:nvPr>
        </p:nvSpPr>
        <p:spPr>
          <a:xfrm>
            <a:off x="2095670" y="11832995"/>
            <a:ext cx="6415088" cy="1774423"/>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36507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605475"/>
            <a:ext cx="9622632" cy="2519892"/>
          </a:xfrm>
          <a:prstGeom prst="rect">
            <a:avLst/>
          </a:prstGeom>
        </p:spPr>
        <p:txBody>
          <a:bodyPr vert="horz" lIns="128016" tIns="64008" rIns="128016" bIns="64008" rtlCol="0" anchor="ctr">
            <a:normAutofit/>
          </a:bodyPr>
          <a:lstStyle/>
          <a:p>
            <a:r>
              <a:rPr lang="fr-FR"/>
              <a:t>Cliquez et modifiez le titre</a:t>
            </a:r>
          </a:p>
        </p:txBody>
      </p:sp>
      <p:sp>
        <p:nvSpPr>
          <p:cNvPr id="3" name="Espace réservé du texte 2"/>
          <p:cNvSpPr>
            <a:spLocks noGrp="1"/>
          </p:cNvSpPr>
          <p:nvPr>
            <p:ph type="body" idx="1"/>
          </p:nvPr>
        </p:nvSpPr>
        <p:spPr>
          <a:xfrm>
            <a:off x="534591" y="3527849"/>
            <a:ext cx="9622632" cy="9978072"/>
          </a:xfrm>
          <a:prstGeom prst="rect">
            <a:avLst/>
          </a:prstGeom>
        </p:spPr>
        <p:txBody>
          <a:bodyPr vert="horz" lIns="128016" tIns="64008" rIns="128016" bIns="6400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14013398"/>
            <a:ext cx="2494756" cy="804966"/>
          </a:xfrm>
          <a:prstGeom prst="rect">
            <a:avLst/>
          </a:prstGeom>
        </p:spPr>
        <p:txBody>
          <a:bodyPr vert="horz" lIns="128016" tIns="64008" rIns="128016" bIns="64008" rtlCol="0" anchor="ctr"/>
          <a:lstStyle>
            <a:lvl1pPr algn="l">
              <a:defRPr sz="1893">
                <a:solidFill>
                  <a:schemeClr val="tx1">
                    <a:tint val="75000"/>
                  </a:schemeClr>
                </a:solidFill>
              </a:defRPr>
            </a:lvl1p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3"/>
          </p:nvPr>
        </p:nvSpPr>
        <p:spPr>
          <a:xfrm>
            <a:off x="3653036" y="14013398"/>
            <a:ext cx="3385741" cy="804966"/>
          </a:xfrm>
          <a:prstGeom prst="rect">
            <a:avLst/>
          </a:prstGeom>
        </p:spPr>
        <p:txBody>
          <a:bodyPr vert="horz" lIns="128016" tIns="64008" rIns="128016" bIns="64008" rtlCol="0" anchor="ctr"/>
          <a:lstStyle>
            <a:lvl1pPr algn="ctr">
              <a:defRPr sz="1893">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14013398"/>
            <a:ext cx="2494756" cy="804966"/>
          </a:xfrm>
          <a:prstGeom prst="rect">
            <a:avLst/>
          </a:prstGeom>
        </p:spPr>
        <p:txBody>
          <a:bodyPr vert="horz" lIns="128016" tIns="64008" rIns="128016" bIns="64008" rtlCol="0" anchor="ctr"/>
          <a:lstStyle>
            <a:lvl1pPr algn="r">
              <a:defRPr sz="1893">
                <a:solidFill>
                  <a:schemeClr val="tx1">
                    <a:tint val="75000"/>
                  </a:schemeClr>
                </a:solidFill>
              </a:defRPr>
            </a:lvl1pPr>
          </a:lstStyle>
          <a:p>
            <a:fld id="{77836FBD-D4B6-E14D-8A51-FD751997607B}" type="slidenum">
              <a:rPr lang="fr-FR" smtClean="0"/>
              <a:t>‹N°›</a:t>
            </a:fld>
            <a:endParaRPr lang="fr-FR"/>
          </a:p>
        </p:txBody>
      </p:sp>
    </p:spTree>
    <p:extLst>
      <p:ext uri="{BB962C8B-B14F-4D97-AF65-F5344CB8AC3E}">
        <p14:creationId xmlns:p14="http://schemas.microsoft.com/office/powerpoint/2010/main" val="1245459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12793" rtl="0" eaLnBrk="1" latinLnBrk="0" hangingPunct="1">
        <a:spcBef>
          <a:spcPct val="0"/>
        </a:spcBef>
        <a:buNone/>
        <a:defRPr sz="6904" kern="1200">
          <a:solidFill>
            <a:schemeClr val="tx1"/>
          </a:solidFill>
          <a:latin typeface="+mj-lt"/>
          <a:ea typeface="+mj-ea"/>
          <a:cs typeface="+mj-cs"/>
        </a:defRPr>
      </a:lvl1pPr>
    </p:titleStyle>
    <p:bodyStyle>
      <a:lvl1pPr marL="534595" indent="-534595" algn="l" defTabSz="712793" rtl="0" eaLnBrk="1" latinLnBrk="0" hangingPunct="1">
        <a:spcBef>
          <a:spcPct val="20000"/>
        </a:spcBef>
        <a:buFont typeface="Arial"/>
        <a:buChar char="•"/>
        <a:defRPr sz="5011" kern="1200">
          <a:solidFill>
            <a:schemeClr val="tx1"/>
          </a:solidFill>
          <a:latin typeface="+mn-lt"/>
          <a:ea typeface="+mn-ea"/>
          <a:cs typeface="+mn-cs"/>
        </a:defRPr>
      </a:lvl1pPr>
      <a:lvl2pPr marL="1158289" indent="-445496" algn="l" defTabSz="712793" rtl="0" eaLnBrk="1" latinLnBrk="0" hangingPunct="1">
        <a:spcBef>
          <a:spcPct val="20000"/>
        </a:spcBef>
        <a:buFont typeface="Arial"/>
        <a:buChar char="–"/>
        <a:defRPr sz="4343" kern="1200">
          <a:solidFill>
            <a:schemeClr val="tx1"/>
          </a:solidFill>
          <a:latin typeface="+mn-lt"/>
          <a:ea typeface="+mn-ea"/>
          <a:cs typeface="+mn-cs"/>
        </a:defRPr>
      </a:lvl2pPr>
      <a:lvl3pPr marL="1781983" indent="-356397" algn="l" defTabSz="712793" rtl="0" eaLnBrk="1" latinLnBrk="0" hangingPunct="1">
        <a:spcBef>
          <a:spcPct val="20000"/>
        </a:spcBef>
        <a:buFont typeface="Arial"/>
        <a:buChar char="•"/>
        <a:defRPr sz="3786" kern="1200">
          <a:solidFill>
            <a:schemeClr val="tx1"/>
          </a:solidFill>
          <a:latin typeface="+mn-lt"/>
          <a:ea typeface="+mn-ea"/>
          <a:cs typeface="+mn-cs"/>
        </a:defRPr>
      </a:lvl3pPr>
      <a:lvl4pPr marL="2494776" indent="-356397" algn="l" defTabSz="712793" rtl="0" eaLnBrk="1" latinLnBrk="0" hangingPunct="1">
        <a:spcBef>
          <a:spcPct val="20000"/>
        </a:spcBef>
        <a:buFont typeface="Arial"/>
        <a:buChar char="–"/>
        <a:defRPr sz="3118" kern="1200">
          <a:solidFill>
            <a:schemeClr val="tx1"/>
          </a:solidFill>
          <a:latin typeface="+mn-lt"/>
          <a:ea typeface="+mn-ea"/>
          <a:cs typeface="+mn-cs"/>
        </a:defRPr>
      </a:lvl4pPr>
      <a:lvl5pPr marL="3207569" indent="-356397" algn="l" defTabSz="712793" rtl="0" eaLnBrk="1" latinLnBrk="0" hangingPunct="1">
        <a:spcBef>
          <a:spcPct val="20000"/>
        </a:spcBef>
        <a:buFont typeface="Arial"/>
        <a:buChar char="»"/>
        <a:defRPr sz="3118" kern="1200">
          <a:solidFill>
            <a:schemeClr val="tx1"/>
          </a:solidFill>
          <a:latin typeface="+mn-lt"/>
          <a:ea typeface="+mn-ea"/>
          <a:cs typeface="+mn-cs"/>
        </a:defRPr>
      </a:lvl5pPr>
      <a:lvl6pPr marL="3920362" indent="-356397" algn="l" defTabSz="712793" rtl="0" eaLnBrk="1" latinLnBrk="0" hangingPunct="1">
        <a:spcBef>
          <a:spcPct val="20000"/>
        </a:spcBef>
        <a:buFont typeface="Arial"/>
        <a:buChar char="•"/>
        <a:defRPr sz="3118" kern="1200">
          <a:solidFill>
            <a:schemeClr val="tx1"/>
          </a:solidFill>
          <a:latin typeface="+mn-lt"/>
          <a:ea typeface="+mn-ea"/>
          <a:cs typeface="+mn-cs"/>
        </a:defRPr>
      </a:lvl6pPr>
      <a:lvl7pPr marL="4633155" indent="-356397" algn="l" defTabSz="712793" rtl="0" eaLnBrk="1" latinLnBrk="0" hangingPunct="1">
        <a:spcBef>
          <a:spcPct val="20000"/>
        </a:spcBef>
        <a:buFont typeface="Arial"/>
        <a:buChar char="•"/>
        <a:defRPr sz="3118" kern="1200">
          <a:solidFill>
            <a:schemeClr val="tx1"/>
          </a:solidFill>
          <a:latin typeface="+mn-lt"/>
          <a:ea typeface="+mn-ea"/>
          <a:cs typeface="+mn-cs"/>
        </a:defRPr>
      </a:lvl7pPr>
      <a:lvl8pPr marL="5345948" indent="-356397" algn="l" defTabSz="712793" rtl="0" eaLnBrk="1" latinLnBrk="0" hangingPunct="1">
        <a:spcBef>
          <a:spcPct val="20000"/>
        </a:spcBef>
        <a:buFont typeface="Arial"/>
        <a:buChar char="•"/>
        <a:defRPr sz="3118" kern="1200">
          <a:solidFill>
            <a:schemeClr val="tx1"/>
          </a:solidFill>
          <a:latin typeface="+mn-lt"/>
          <a:ea typeface="+mn-ea"/>
          <a:cs typeface="+mn-cs"/>
        </a:defRPr>
      </a:lvl8pPr>
      <a:lvl9pPr marL="6058741" indent="-356397" algn="l" defTabSz="712793" rtl="0" eaLnBrk="1" latinLnBrk="0" hangingPunct="1">
        <a:spcBef>
          <a:spcPct val="20000"/>
        </a:spcBef>
        <a:buFont typeface="Arial"/>
        <a:buChar char="•"/>
        <a:defRPr sz="3118" kern="1200">
          <a:solidFill>
            <a:schemeClr val="tx1"/>
          </a:solidFill>
          <a:latin typeface="+mn-lt"/>
          <a:ea typeface="+mn-ea"/>
          <a:cs typeface="+mn-cs"/>
        </a:defRPr>
      </a:lvl9pPr>
    </p:bodyStyle>
    <p:otherStyle>
      <a:defPPr>
        <a:defRPr lang="fr-FR"/>
      </a:defPPr>
      <a:lvl1pPr marL="0" algn="l" defTabSz="712793" rtl="0" eaLnBrk="1" latinLnBrk="0" hangingPunct="1">
        <a:defRPr sz="2784" kern="1200">
          <a:solidFill>
            <a:schemeClr val="tx1"/>
          </a:solidFill>
          <a:latin typeface="+mn-lt"/>
          <a:ea typeface="+mn-ea"/>
          <a:cs typeface="+mn-cs"/>
        </a:defRPr>
      </a:lvl1pPr>
      <a:lvl2pPr marL="712793" algn="l" defTabSz="712793" rtl="0" eaLnBrk="1" latinLnBrk="0" hangingPunct="1">
        <a:defRPr sz="2784" kern="1200">
          <a:solidFill>
            <a:schemeClr val="tx1"/>
          </a:solidFill>
          <a:latin typeface="+mn-lt"/>
          <a:ea typeface="+mn-ea"/>
          <a:cs typeface="+mn-cs"/>
        </a:defRPr>
      </a:lvl2pPr>
      <a:lvl3pPr marL="1425586" algn="l" defTabSz="712793" rtl="0" eaLnBrk="1" latinLnBrk="0" hangingPunct="1">
        <a:defRPr sz="2784" kern="1200">
          <a:solidFill>
            <a:schemeClr val="tx1"/>
          </a:solidFill>
          <a:latin typeface="+mn-lt"/>
          <a:ea typeface="+mn-ea"/>
          <a:cs typeface="+mn-cs"/>
        </a:defRPr>
      </a:lvl3pPr>
      <a:lvl4pPr marL="2138379" algn="l" defTabSz="712793" rtl="0" eaLnBrk="1" latinLnBrk="0" hangingPunct="1">
        <a:defRPr sz="2784" kern="1200">
          <a:solidFill>
            <a:schemeClr val="tx1"/>
          </a:solidFill>
          <a:latin typeface="+mn-lt"/>
          <a:ea typeface="+mn-ea"/>
          <a:cs typeface="+mn-cs"/>
        </a:defRPr>
      </a:lvl4pPr>
      <a:lvl5pPr marL="2851172" algn="l" defTabSz="712793" rtl="0" eaLnBrk="1" latinLnBrk="0" hangingPunct="1">
        <a:defRPr sz="2784" kern="1200">
          <a:solidFill>
            <a:schemeClr val="tx1"/>
          </a:solidFill>
          <a:latin typeface="+mn-lt"/>
          <a:ea typeface="+mn-ea"/>
          <a:cs typeface="+mn-cs"/>
        </a:defRPr>
      </a:lvl5pPr>
      <a:lvl6pPr marL="3563965" algn="l" defTabSz="712793" rtl="0" eaLnBrk="1" latinLnBrk="0" hangingPunct="1">
        <a:defRPr sz="2784" kern="1200">
          <a:solidFill>
            <a:schemeClr val="tx1"/>
          </a:solidFill>
          <a:latin typeface="+mn-lt"/>
          <a:ea typeface="+mn-ea"/>
          <a:cs typeface="+mn-cs"/>
        </a:defRPr>
      </a:lvl6pPr>
      <a:lvl7pPr marL="4276759" algn="l" defTabSz="712793" rtl="0" eaLnBrk="1" latinLnBrk="0" hangingPunct="1">
        <a:defRPr sz="2784" kern="1200">
          <a:solidFill>
            <a:schemeClr val="tx1"/>
          </a:solidFill>
          <a:latin typeface="+mn-lt"/>
          <a:ea typeface="+mn-ea"/>
          <a:cs typeface="+mn-cs"/>
        </a:defRPr>
      </a:lvl7pPr>
      <a:lvl8pPr marL="4989552" algn="l" defTabSz="712793" rtl="0" eaLnBrk="1" latinLnBrk="0" hangingPunct="1">
        <a:defRPr sz="2784" kern="1200">
          <a:solidFill>
            <a:schemeClr val="tx1"/>
          </a:solidFill>
          <a:latin typeface="+mn-lt"/>
          <a:ea typeface="+mn-ea"/>
          <a:cs typeface="+mn-cs"/>
        </a:defRPr>
      </a:lvl8pPr>
      <a:lvl9pPr marL="5702345" algn="l" defTabSz="712793" rtl="0" eaLnBrk="1" latinLnBrk="0" hangingPunct="1">
        <a:defRPr sz="27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rganigramme : Entrée manuelle 11"/>
          <p:cNvSpPr/>
          <p:nvPr/>
        </p:nvSpPr>
        <p:spPr>
          <a:xfrm flipV="1">
            <a:off x="-28286" y="-56510"/>
            <a:ext cx="10748383" cy="728357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7"/>
              <a:gd name="connsiteY0" fmla="*/ 3317 h 10000"/>
              <a:gd name="connsiteX1" fmla="*/ 10017 w 10017"/>
              <a:gd name="connsiteY1" fmla="*/ 0 h 10000"/>
              <a:gd name="connsiteX2" fmla="*/ 10017 w 10017"/>
              <a:gd name="connsiteY2" fmla="*/ 10000 h 10000"/>
              <a:gd name="connsiteX3" fmla="*/ 17 w 10017"/>
              <a:gd name="connsiteY3" fmla="*/ 10000 h 10000"/>
              <a:gd name="connsiteX4" fmla="*/ 0 w 10017"/>
              <a:gd name="connsiteY4" fmla="*/ 3317 h 10000"/>
              <a:gd name="connsiteX0" fmla="*/ 117 w 10001"/>
              <a:gd name="connsiteY0" fmla="*/ 3938 h 10000"/>
              <a:gd name="connsiteX1" fmla="*/ 10001 w 10001"/>
              <a:gd name="connsiteY1" fmla="*/ 0 h 10000"/>
              <a:gd name="connsiteX2" fmla="*/ 10001 w 10001"/>
              <a:gd name="connsiteY2" fmla="*/ 10000 h 10000"/>
              <a:gd name="connsiteX3" fmla="*/ 1 w 10001"/>
              <a:gd name="connsiteY3" fmla="*/ 10000 h 10000"/>
              <a:gd name="connsiteX4" fmla="*/ 117 w 10001"/>
              <a:gd name="connsiteY4" fmla="*/ 3938 h 10000"/>
              <a:gd name="connsiteX0" fmla="*/ 34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34 w 10001"/>
              <a:gd name="connsiteY4" fmla="*/ 3988 h 10000"/>
              <a:gd name="connsiteX0" fmla="*/ 17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17 w 10001"/>
              <a:gd name="connsiteY4" fmla="*/ 3988 h 10000"/>
              <a:gd name="connsiteX0" fmla="*/ 0 w 10034"/>
              <a:gd name="connsiteY0" fmla="*/ 4013 h 10000"/>
              <a:gd name="connsiteX1" fmla="*/ 10034 w 10034"/>
              <a:gd name="connsiteY1" fmla="*/ 0 h 10000"/>
              <a:gd name="connsiteX2" fmla="*/ 10034 w 10034"/>
              <a:gd name="connsiteY2" fmla="*/ 10000 h 10000"/>
              <a:gd name="connsiteX3" fmla="*/ 34 w 10034"/>
              <a:gd name="connsiteY3" fmla="*/ 10000 h 10000"/>
              <a:gd name="connsiteX4" fmla="*/ 0 w 10034"/>
              <a:gd name="connsiteY4" fmla="*/ 4013 h 10000"/>
              <a:gd name="connsiteX0" fmla="*/ 0 w 10034"/>
              <a:gd name="connsiteY0" fmla="*/ 4013 h 10099"/>
              <a:gd name="connsiteX1" fmla="*/ 10034 w 10034"/>
              <a:gd name="connsiteY1" fmla="*/ 0 h 10099"/>
              <a:gd name="connsiteX2" fmla="*/ 10034 w 10034"/>
              <a:gd name="connsiteY2" fmla="*/ 10000 h 10099"/>
              <a:gd name="connsiteX3" fmla="*/ 17 w 10034"/>
              <a:gd name="connsiteY3" fmla="*/ 10099 h 10099"/>
              <a:gd name="connsiteX4" fmla="*/ 0 w 10034"/>
              <a:gd name="connsiteY4" fmla="*/ 4013 h 10099"/>
              <a:gd name="connsiteX0" fmla="*/ 0 w 10034"/>
              <a:gd name="connsiteY0" fmla="*/ 4013 h 10099"/>
              <a:gd name="connsiteX1" fmla="*/ 10034 w 10034"/>
              <a:gd name="connsiteY1" fmla="*/ 0 h 10099"/>
              <a:gd name="connsiteX2" fmla="*/ 10034 w 10034"/>
              <a:gd name="connsiteY2" fmla="*/ 10052 h 10099"/>
              <a:gd name="connsiteX3" fmla="*/ 17 w 10034"/>
              <a:gd name="connsiteY3" fmla="*/ 10099 h 10099"/>
              <a:gd name="connsiteX4" fmla="*/ 0 w 10034"/>
              <a:gd name="connsiteY4" fmla="*/ 4013 h 1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 h="10099">
                <a:moveTo>
                  <a:pt x="0" y="4013"/>
                </a:moveTo>
                <a:lnTo>
                  <a:pt x="10034" y="0"/>
                </a:lnTo>
                <a:lnTo>
                  <a:pt x="10034" y="10052"/>
                </a:lnTo>
                <a:lnTo>
                  <a:pt x="17" y="10099"/>
                </a:lnTo>
                <a:cubicBezTo>
                  <a:pt x="11" y="7871"/>
                  <a:pt x="6" y="6241"/>
                  <a:pt x="0" y="4013"/>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7" dirty="0"/>
          </a:p>
        </p:txBody>
      </p:sp>
      <p:cxnSp>
        <p:nvCxnSpPr>
          <p:cNvPr id="10" name="Connecteur droit 9"/>
          <p:cNvCxnSpPr>
            <a:cxnSpLocks/>
          </p:cNvCxnSpPr>
          <p:nvPr/>
        </p:nvCxnSpPr>
        <p:spPr>
          <a:xfrm>
            <a:off x="7928811" y="1954813"/>
            <a:ext cx="2069271"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a:cxnSpLocks/>
          </p:cNvCxnSpPr>
          <p:nvPr/>
        </p:nvCxnSpPr>
        <p:spPr>
          <a:xfrm>
            <a:off x="665938" y="1954813"/>
            <a:ext cx="2077262"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7" name="Sous-titre 2"/>
          <p:cNvSpPr txBox="1">
            <a:spLocks/>
          </p:cNvSpPr>
          <p:nvPr/>
        </p:nvSpPr>
        <p:spPr>
          <a:xfrm>
            <a:off x="-959909" y="14416676"/>
            <a:ext cx="10720097" cy="292986"/>
          </a:xfrm>
          <a:prstGeom prst="rect">
            <a:avLst/>
          </a:prstGeom>
        </p:spPr>
        <p:txBody>
          <a:bodyPr vert="horz" lIns="142558" tIns="71279" rIns="142558" bIns="71279" rtlCol="0">
            <a:noAutofit/>
          </a:bodyPr>
          <a:lstStyle>
            <a:lvl1pPr marL="0" indent="0" algn="ctr" defTabSz="640080" rtl="0" eaLnBrk="1" latinLnBrk="0" hangingPunct="1">
              <a:spcBef>
                <a:spcPct val="20000"/>
              </a:spcBef>
              <a:buFont typeface="Arial"/>
              <a:buNone/>
              <a:defRPr sz="4500" kern="1200">
                <a:solidFill>
                  <a:schemeClr val="tx1">
                    <a:tint val="75000"/>
                  </a:schemeClr>
                </a:solidFill>
                <a:latin typeface="+mn-lt"/>
                <a:ea typeface="+mn-ea"/>
                <a:cs typeface="+mn-cs"/>
              </a:defRPr>
            </a:lvl1pPr>
            <a:lvl2pPr marL="640080" indent="0" algn="ctr" defTabSz="640080" rtl="0" eaLnBrk="1" latinLnBrk="0" hangingPunct="1">
              <a:spcBef>
                <a:spcPct val="20000"/>
              </a:spcBef>
              <a:buFont typeface="Arial"/>
              <a:buNone/>
              <a:defRPr sz="3900" kern="1200">
                <a:solidFill>
                  <a:schemeClr val="tx1">
                    <a:tint val="75000"/>
                  </a:schemeClr>
                </a:solidFill>
                <a:latin typeface="+mn-lt"/>
                <a:ea typeface="+mn-ea"/>
                <a:cs typeface="+mn-cs"/>
              </a:defRPr>
            </a:lvl2pPr>
            <a:lvl3pPr marL="1280160" indent="0" algn="ctr" defTabSz="640080" rtl="0" eaLnBrk="1" latinLnBrk="0" hangingPunct="1">
              <a:spcBef>
                <a:spcPct val="20000"/>
              </a:spcBef>
              <a:buFont typeface="Arial"/>
              <a:buNone/>
              <a:defRPr sz="3400" kern="1200">
                <a:solidFill>
                  <a:schemeClr val="tx1">
                    <a:tint val="75000"/>
                  </a:schemeClr>
                </a:solidFill>
                <a:latin typeface="+mn-lt"/>
                <a:ea typeface="+mn-ea"/>
                <a:cs typeface="+mn-cs"/>
              </a:defRPr>
            </a:lvl3pPr>
            <a:lvl4pPr marL="19202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4pPr>
            <a:lvl5pPr marL="256032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5pPr>
            <a:lvl6pPr marL="320040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6pPr>
            <a:lvl7pPr marL="384048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7pPr>
            <a:lvl8pPr marL="448056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8pPr>
            <a:lvl9pPr marL="51206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9pPr>
          </a:lstStyle>
          <a:p>
            <a:r>
              <a:rPr lang="fr-FR" sz="2673" b="1" baseline="30000" dirty="0" err="1">
                <a:solidFill>
                  <a:schemeClr val="accent6"/>
                </a:solidFill>
                <a:latin typeface="Century Gothic"/>
                <a:cs typeface="Century Gothic"/>
              </a:rPr>
              <a:t>Learn</a:t>
            </a:r>
            <a:r>
              <a:rPr lang="fr-FR" sz="2673" b="1" baseline="30000" dirty="0">
                <a:solidFill>
                  <a:schemeClr val="accent6"/>
                </a:solidFill>
                <a:latin typeface="Century Gothic"/>
                <a:cs typeface="Century Gothic"/>
              </a:rPr>
              <a:t> more about </a:t>
            </a:r>
            <a:r>
              <a:rPr lang="fr-FR" sz="2673" b="1" i="1" baseline="30000" dirty="0">
                <a:solidFill>
                  <a:schemeClr val="accent6"/>
                </a:solidFill>
                <a:latin typeface="Century Gothic"/>
                <a:cs typeface="Century Gothic"/>
              </a:rPr>
              <a:t>Ambrosia confertiflora</a:t>
            </a:r>
            <a:r>
              <a:rPr lang="fr-FR" sz="2673" b="1" baseline="30000" dirty="0">
                <a:solidFill>
                  <a:schemeClr val="accent6"/>
                </a:solidFill>
                <a:latin typeface="Century Gothic"/>
                <a:cs typeface="Century Gothic"/>
              </a:rPr>
              <a:t>: https://gd.eppo.int </a:t>
            </a:r>
          </a:p>
        </p:txBody>
      </p:sp>
      <p:sp>
        <p:nvSpPr>
          <p:cNvPr id="8" name="ZoneTexte 7"/>
          <p:cNvSpPr txBox="1"/>
          <p:nvPr/>
        </p:nvSpPr>
        <p:spPr>
          <a:xfrm>
            <a:off x="1475277" y="7217839"/>
            <a:ext cx="1382284" cy="36657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lIns="120268" rtlCol="0">
            <a:spAutoFit/>
          </a:bodyPr>
          <a:lstStyle/>
          <a:p>
            <a:r>
              <a:rPr lang="fr-FR" sz="1782" b="1" dirty="0" err="1">
                <a:solidFill>
                  <a:srgbClr val="FFFFFF"/>
                </a:solidFill>
                <a:latin typeface="Century Gothic"/>
                <a:cs typeface="Century Gothic"/>
              </a:rPr>
              <a:t>What</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is</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it</a:t>
            </a:r>
            <a:r>
              <a:rPr lang="fr-FR" sz="1782" b="1" dirty="0">
                <a:solidFill>
                  <a:srgbClr val="FFFFFF"/>
                </a:solidFill>
                <a:latin typeface="Century Gothic"/>
                <a:cs typeface="Century Gothic"/>
              </a:rPr>
              <a:t>?</a:t>
            </a:r>
          </a:p>
        </p:txBody>
      </p:sp>
      <p:sp>
        <p:nvSpPr>
          <p:cNvPr id="3" name="ZoneTexte 2"/>
          <p:cNvSpPr txBox="1"/>
          <p:nvPr/>
        </p:nvSpPr>
        <p:spPr>
          <a:xfrm>
            <a:off x="1475277" y="7635751"/>
            <a:ext cx="8336029" cy="3108543"/>
          </a:xfrm>
          <a:prstGeom prst="rect">
            <a:avLst/>
          </a:prstGeom>
          <a:noFill/>
        </p:spPr>
        <p:txBody>
          <a:bodyPr wrap="square" rtlCol="0">
            <a:spAutoFit/>
          </a:bodyPr>
          <a:lstStyle/>
          <a:p>
            <a:pPr algn="just"/>
            <a:r>
              <a:rPr lang="en-US" sz="1400" i="1" dirty="0"/>
              <a:t>Ambrosia confertiflora</a:t>
            </a:r>
            <a:r>
              <a:rPr lang="en-US" sz="1400" dirty="0"/>
              <a:t> (EPPO List of invasive alien plants) is an erect perennial herb (Hemicryptophyte)</a:t>
            </a:r>
            <a:r>
              <a:rPr lang="en-GB" sz="1400" dirty="0"/>
              <a:t> </a:t>
            </a:r>
            <a:r>
              <a:rPr lang="en-US" sz="1400" dirty="0"/>
              <a:t>native to North America and non-native to Australia and Israel.  The species is absent from Europe. In Israel,</a:t>
            </a:r>
            <a:r>
              <a:rPr lang="en-US" sz="1400" i="1" dirty="0"/>
              <a:t> Ambrosia confertiflora </a:t>
            </a:r>
            <a:r>
              <a:rPr lang="en-US" sz="1400" dirty="0"/>
              <a:t>occurs in various natural and disturbed habitats, including dry plains and semi-arid valleys, degraded pastures, cultivated orchards, summer field crops (cotton and water melon) avocado and date groves, along roadsides, river-banks, and wadi beds (dry river beds), in wastelands and other disturbed areas.  </a:t>
            </a:r>
            <a:endParaRPr lang="en-GB" sz="1400" dirty="0"/>
          </a:p>
          <a:p>
            <a:pPr algn="just"/>
            <a:endParaRPr lang="en-GB" sz="1400" dirty="0"/>
          </a:p>
          <a:p>
            <a:pPr algn="just"/>
            <a:endParaRPr lang="en-GB" sz="1400" i="1" dirty="0"/>
          </a:p>
          <a:p>
            <a:pPr algn="just"/>
            <a:endParaRPr lang="en-GB" sz="1400" i="1" dirty="0"/>
          </a:p>
          <a:p>
            <a:pPr algn="just"/>
            <a:r>
              <a:rPr lang="en-US" sz="1400" dirty="0"/>
              <a:t>There is no clear information on the pathway of entry of </a:t>
            </a:r>
            <a:r>
              <a:rPr lang="en-US" sz="1400" i="1" dirty="0"/>
              <a:t>A. confertiflora </a:t>
            </a:r>
            <a:r>
              <a:rPr lang="en-US" sz="1400" dirty="0"/>
              <a:t>into the EPPO region (Israel).  Contamination of livestock from Australia, animal seed mixture and contamination of machinery by seed are all possible pathways. </a:t>
            </a:r>
            <a:r>
              <a:rPr lang="en-US" sz="1400" i="1" dirty="0">
                <a:ea typeface="Calibri" panose="020F0502020204030204" pitchFamily="34" charset="0"/>
              </a:rPr>
              <a:t>A. confertiflora</a:t>
            </a:r>
            <a:r>
              <a:rPr lang="en-US" sz="1400" dirty="0">
                <a:ea typeface="Calibri" panose="020F0502020204030204" pitchFamily="34" charset="0"/>
              </a:rPr>
              <a:t> forms dense stands that can outcompete native plant species. A monoculture can act to suppress understory native plants which results in environmental impacts, in particular in humid habitats, in grasslands and in dry river beds. The plant competes for nutrients and can spread among cultivated fields and mixes with crops which cannot be harvested properly.   </a:t>
            </a:r>
            <a:endParaRPr lang="en-GB" sz="1400" dirty="0"/>
          </a:p>
        </p:txBody>
      </p:sp>
      <p:sp>
        <p:nvSpPr>
          <p:cNvPr id="24" name="ZoneTexte 23"/>
          <p:cNvSpPr txBox="1"/>
          <p:nvPr/>
        </p:nvSpPr>
        <p:spPr>
          <a:xfrm>
            <a:off x="0" y="14709662"/>
            <a:ext cx="10691814" cy="412590"/>
          </a:xfrm>
          <a:prstGeom prst="rect">
            <a:avLst/>
          </a:prstGeom>
          <a:noFill/>
        </p:spPr>
        <p:txBody>
          <a:bodyPr wrap="square" bIns="180000" rtlCol="0">
            <a:spAutoFit/>
          </a:bodyPr>
          <a:lstStyle/>
          <a:p>
            <a:pPr algn="ctr"/>
            <a:r>
              <a:rPr lang="en-GB" sz="1200" dirty="0"/>
              <a:t>This poster has been prepared within the LIFE funded project LIFE15 PRE FR 001 </a:t>
            </a:r>
          </a:p>
        </p:txBody>
      </p:sp>
      <p:sp>
        <p:nvSpPr>
          <p:cNvPr id="36" name="ZoneTexte 35"/>
          <p:cNvSpPr txBox="1"/>
          <p:nvPr/>
        </p:nvSpPr>
        <p:spPr>
          <a:xfrm>
            <a:off x="1475277" y="8918971"/>
            <a:ext cx="2521098" cy="36657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lIns="120268" rtlCol="0">
            <a:spAutoFit/>
          </a:bodyPr>
          <a:lstStyle/>
          <a:p>
            <a:r>
              <a:rPr lang="en-GB" sz="1782" b="1" dirty="0">
                <a:solidFill>
                  <a:srgbClr val="FFFFFF"/>
                </a:solidFill>
                <a:latin typeface="Century Gothic"/>
                <a:cs typeface="Century Gothic"/>
              </a:rPr>
              <a:t>What's</a:t>
            </a:r>
            <a:r>
              <a:rPr lang="fr-FR" sz="1782" b="1" dirty="0">
                <a:solidFill>
                  <a:srgbClr val="FFFFFF"/>
                </a:solidFill>
                <a:latin typeface="Century Gothic"/>
                <a:cs typeface="Century Gothic"/>
              </a:rPr>
              <a:t> the </a:t>
            </a:r>
            <a:r>
              <a:rPr lang="en-GB" sz="1782" b="1" dirty="0">
                <a:solidFill>
                  <a:srgbClr val="FFFFFF"/>
                </a:solidFill>
                <a:latin typeface="Century Gothic"/>
                <a:cs typeface="Century Gothic"/>
              </a:rPr>
              <a:t>problem</a:t>
            </a:r>
            <a:r>
              <a:rPr lang="fr-FR" sz="1782" b="1" dirty="0">
                <a:solidFill>
                  <a:srgbClr val="FFFFFF"/>
                </a:solidFill>
                <a:latin typeface="Century Gothic"/>
                <a:cs typeface="Century Gothic"/>
              </a:rPr>
              <a:t>?</a:t>
            </a:r>
          </a:p>
        </p:txBody>
      </p:sp>
      <p:pic>
        <p:nvPicPr>
          <p:cNvPr id="15" name="Picture 14" descr="A close up of a sign&#10;&#10;Description generated with very high confidence">
            <a:extLst>
              <a:ext uri="{FF2B5EF4-FFF2-40B4-BE49-F238E27FC236}">
                <a16:creationId xmlns:a16="http://schemas.microsoft.com/office/drawing/2014/main" id="{C91CD1EF-9A3F-4FE8-91AF-EEDBBDFFBCF1}"/>
              </a:ext>
            </a:extLst>
          </p:cNvPr>
          <p:cNvPicPr>
            <a:picLocks noChangeAspect="1"/>
          </p:cNvPicPr>
          <p:nvPr/>
        </p:nvPicPr>
        <p:blipFill>
          <a:blip r:embed="rId3"/>
          <a:stretch>
            <a:fillRect/>
          </a:stretch>
        </p:blipFill>
        <p:spPr>
          <a:xfrm>
            <a:off x="160256" y="334252"/>
            <a:ext cx="1315022" cy="950786"/>
          </a:xfrm>
          <a:prstGeom prst="rect">
            <a:avLst/>
          </a:prstGeom>
        </p:spPr>
      </p:pic>
      <p:sp>
        <p:nvSpPr>
          <p:cNvPr id="37" name="Triangle isocèle 6">
            <a:extLst>
              <a:ext uri="{FF2B5EF4-FFF2-40B4-BE49-F238E27FC236}">
                <a16:creationId xmlns:a16="http://schemas.microsoft.com/office/drawing/2014/main" id="{A0378BD5-D4BA-4440-B957-F27A96F05E9D}"/>
              </a:ext>
            </a:extLst>
          </p:cNvPr>
          <p:cNvSpPr/>
          <p:nvPr/>
        </p:nvSpPr>
        <p:spPr>
          <a:xfrm rot="16200000" flipH="1">
            <a:off x="4392656" y="11081640"/>
            <a:ext cx="318209" cy="238942"/>
          </a:xfrm>
          <a:prstGeom prst="triangl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sz="3207"/>
          </a:p>
        </p:txBody>
      </p:sp>
      <p:pic>
        <p:nvPicPr>
          <p:cNvPr id="40" name="Image 8">
            <a:extLst>
              <a:ext uri="{FF2B5EF4-FFF2-40B4-BE49-F238E27FC236}">
                <a16:creationId xmlns:a16="http://schemas.microsoft.com/office/drawing/2014/main" id="{8BF88E29-9AEF-4BA5-B83C-F7F5FFD557AD}"/>
              </a:ext>
            </a:extLst>
          </p:cNvPr>
          <p:cNvPicPr>
            <a:picLocks noChangeAspect="1"/>
          </p:cNvPicPr>
          <p:nvPr/>
        </p:nvPicPr>
        <p:blipFill>
          <a:blip r:embed="rId4"/>
          <a:stretch>
            <a:fillRect/>
          </a:stretch>
        </p:blipFill>
        <p:spPr>
          <a:xfrm>
            <a:off x="6262838" y="12336099"/>
            <a:ext cx="244405" cy="319085"/>
          </a:xfrm>
          <a:prstGeom prst="rect">
            <a:avLst/>
          </a:prstGeom>
        </p:spPr>
      </p:pic>
      <p:sp>
        <p:nvSpPr>
          <p:cNvPr id="17" name="TextBox 16">
            <a:extLst>
              <a:ext uri="{FF2B5EF4-FFF2-40B4-BE49-F238E27FC236}">
                <a16:creationId xmlns:a16="http://schemas.microsoft.com/office/drawing/2014/main" id="{CAE26854-AAA6-44BE-822A-FA0F194125E5}"/>
              </a:ext>
            </a:extLst>
          </p:cNvPr>
          <p:cNvSpPr txBox="1"/>
          <p:nvPr/>
        </p:nvSpPr>
        <p:spPr>
          <a:xfrm>
            <a:off x="4314078" y="12261823"/>
            <a:ext cx="1966496" cy="523220"/>
          </a:xfrm>
          <a:prstGeom prst="rect">
            <a:avLst/>
          </a:prstGeom>
          <a:noFill/>
        </p:spPr>
        <p:txBody>
          <a:bodyPr wrap="square" rtlCol="0">
            <a:spAutoFit/>
          </a:bodyPr>
          <a:lstStyle/>
          <a:p>
            <a:pPr algn="r"/>
            <a:r>
              <a:rPr lang="en-GB" sz="1400" dirty="0"/>
              <a:t>Infestation of a dry riverbed in Israel</a:t>
            </a:r>
          </a:p>
        </p:txBody>
      </p:sp>
      <p:sp>
        <p:nvSpPr>
          <p:cNvPr id="44" name="TextBox 43">
            <a:extLst>
              <a:ext uri="{FF2B5EF4-FFF2-40B4-BE49-F238E27FC236}">
                <a16:creationId xmlns:a16="http://schemas.microsoft.com/office/drawing/2014/main" id="{9AB2C2B1-BEE8-42D3-A2A3-00DFF0469DF8}"/>
              </a:ext>
            </a:extLst>
          </p:cNvPr>
          <p:cNvSpPr txBox="1"/>
          <p:nvPr/>
        </p:nvSpPr>
        <p:spPr>
          <a:xfrm>
            <a:off x="4685648" y="10944757"/>
            <a:ext cx="2134251" cy="523220"/>
          </a:xfrm>
          <a:prstGeom prst="rect">
            <a:avLst/>
          </a:prstGeom>
          <a:noFill/>
        </p:spPr>
        <p:txBody>
          <a:bodyPr wrap="square" rtlCol="0">
            <a:spAutoFit/>
          </a:bodyPr>
          <a:lstStyle/>
          <a:p>
            <a:r>
              <a:rPr lang="en-GB" sz="1400" dirty="0"/>
              <a:t>Infestation of the bank of the Alexander River, Israel</a:t>
            </a:r>
          </a:p>
        </p:txBody>
      </p:sp>
      <p:grpSp>
        <p:nvGrpSpPr>
          <p:cNvPr id="45" name="Groupe 41">
            <a:extLst>
              <a:ext uri="{FF2B5EF4-FFF2-40B4-BE49-F238E27FC236}">
                <a16:creationId xmlns:a16="http://schemas.microsoft.com/office/drawing/2014/main" id="{28881A52-4347-4375-8204-3A135E53B570}"/>
              </a:ext>
            </a:extLst>
          </p:cNvPr>
          <p:cNvGrpSpPr/>
          <p:nvPr/>
        </p:nvGrpSpPr>
        <p:grpSpPr>
          <a:xfrm>
            <a:off x="665938" y="13362281"/>
            <a:ext cx="1772308" cy="653438"/>
            <a:chOff x="1568956" y="9703316"/>
            <a:chExt cx="1591525" cy="586784"/>
          </a:xfrm>
        </p:grpSpPr>
        <p:grpSp>
          <p:nvGrpSpPr>
            <p:cNvPr id="46" name="Groupe 27">
              <a:extLst>
                <a:ext uri="{FF2B5EF4-FFF2-40B4-BE49-F238E27FC236}">
                  <a16:creationId xmlns:a16="http://schemas.microsoft.com/office/drawing/2014/main" id="{CE5D992C-64B9-4D8E-8B83-97FF3708DBA7}"/>
                </a:ext>
              </a:extLst>
            </p:cNvPr>
            <p:cNvGrpSpPr/>
            <p:nvPr/>
          </p:nvGrpSpPr>
          <p:grpSpPr>
            <a:xfrm>
              <a:off x="1568956" y="9703316"/>
              <a:ext cx="1591525" cy="586784"/>
              <a:chOff x="1568956" y="9703316"/>
              <a:chExt cx="1591525" cy="586784"/>
            </a:xfrm>
          </p:grpSpPr>
          <p:sp>
            <p:nvSpPr>
              <p:cNvPr id="48" name="Ellipse 18">
                <a:extLst>
                  <a:ext uri="{FF2B5EF4-FFF2-40B4-BE49-F238E27FC236}">
                    <a16:creationId xmlns:a16="http://schemas.microsoft.com/office/drawing/2014/main" id="{98BC1C6F-0691-4737-BD0B-CEF29982A232}"/>
                  </a:ext>
                </a:extLst>
              </p:cNvPr>
              <p:cNvSpPr/>
              <p:nvPr/>
            </p:nvSpPr>
            <p:spPr>
              <a:xfrm>
                <a:off x="1568956" y="9794184"/>
                <a:ext cx="495916" cy="49591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3207"/>
              </a:p>
            </p:txBody>
          </p:sp>
          <p:sp>
            <p:nvSpPr>
              <p:cNvPr id="49" name="ZoneTexte 19">
                <a:extLst>
                  <a:ext uri="{FF2B5EF4-FFF2-40B4-BE49-F238E27FC236}">
                    <a16:creationId xmlns:a16="http://schemas.microsoft.com/office/drawing/2014/main" id="{6B0B4B73-F1A0-46CF-A5B2-1111929665BA}"/>
                  </a:ext>
                </a:extLst>
              </p:cNvPr>
              <p:cNvSpPr txBox="1"/>
              <p:nvPr/>
            </p:nvSpPr>
            <p:spPr>
              <a:xfrm>
                <a:off x="1898263" y="9703316"/>
                <a:ext cx="1262218" cy="29837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559" b="1" dirty="0">
                    <a:solidFill>
                      <a:srgbClr val="FFFFFF"/>
                    </a:solidFill>
                    <a:latin typeface="Century Gothic"/>
                    <a:cs typeface="Century Gothic"/>
                  </a:rPr>
                  <a:t>Contact us!</a:t>
                </a:r>
              </a:p>
            </p:txBody>
          </p:sp>
        </p:grpSp>
        <p:pic>
          <p:nvPicPr>
            <p:cNvPr id="47" name="Image 40">
              <a:extLst>
                <a:ext uri="{FF2B5EF4-FFF2-40B4-BE49-F238E27FC236}">
                  <a16:creationId xmlns:a16="http://schemas.microsoft.com/office/drawing/2014/main" id="{19FCA007-D3AD-4E1F-8AC0-A94FF8EFBCAF}"/>
                </a:ext>
              </a:extLst>
            </p:cNvPr>
            <p:cNvPicPr>
              <a:picLocks noChangeAspect="1"/>
            </p:cNvPicPr>
            <p:nvPr/>
          </p:nvPicPr>
          <p:blipFill>
            <a:blip r:embed="rId5"/>
            <a:stretch>
              <a:fillRect/>
            </a:stretch>
          </p:blipFill>
          <p:spPr>
            <a:xfrm>
              <a:off x="1660620" y="9901001"/>
              <a:ext cx="308650" cy="30904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pic>
      </p:grpSp>
      <p:sp>
        <p:nvSpPr>
          <p:cNvPr id="50" name="ZoneTexte 32">
            <a:extLst>
              <a:ext uri="{FF2B5EF4-FFF2-40B4-BE49-F238E27FC236}">
                <a16:creationId xmlns:a16="http://schemas.microsoft.com/office/drawing/2014/main" id="{1494141C-5660-444A-BEDF-EBED0BD8A5BF}"/>
              </a:ext>
            </a:extLst>
          </p:cNvPr>
          <p:cNvSpPr txBox="1"/>
          <p:nvPr/>
        </p:nvSpPr>
        <p:spPr>
          <a:xfrm>
            <a:off x="2604304" y="13330552"/>
            <a:ext cx="5483201" cy="400110"/>
          </a:xfrm>
          <a:prstGeom prst="rect">
            <a:avLst/>
          </a:prstGeom>
          <a:noFill/>
        </p:spPr>
        <p:txBody>
          <a:bodyPr wrap="square" rtlCol="0">
            <a:spAutoFit/>
          </a:bodyPr>
          <a:lstStyle/>
          <a:p>
            <a:r>
              <a:rPr lang="en-GB" sz="2000" dirty="0"/>
              <a:t>Your contact details, logos, links, QR codes …</a:t>
            </a:r>
          </a:p>
        </p:txBody>
      </p:sp>
      <p:pic>
        <p:nvPicPr>
          <p:cNvPr id="26" name="Picture 25" descr="https://gd.eppo.int/media/data/taxon/F/FRSCO/pics/1024x0/3396.jpg">
            <a:extLst>
              <a:ext uri="{FF2B5EF4-FFF2-40B4-BE49-F238E27FC236}">
                <a16:creationId xmlns:a16="http://schemas.microsoft.com/office/drawing/2014/main" id="{0113CB8B-71F3-4783-9F45-00C3169E7B3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604304" y="2438649"/>
            <a:ext cx="5483201" cy="4035263"/>
          </a:xfrm>
          <a:prstGeom prst="rect">
            <a:avLst/>
          </a:prstGeom>
          <a:noFill/>
          <a:ln>
            <a:noFill/>
          </a:ln>
        </p:spPr>
      </p:pic>
      <p:pic>
        <p:nvPicPr>
          <p:cNvPr id="4" name="Picture 3" descr="A body of water surrounded by trees&#10;&#10;Description generated with very high confidence">
            <a:extLst>
              <a:ext uri="{FF2B5EF4-FFF2-40B4-BE49-F238E27FC236}">
                <a16:creationId xmlns:a16="http://schemas.microsoft.com/office/drawing/2014/main" id="{F37027E3-404B-45FB-9160-A5FB3AC8A66E}"/>
              </a:ext>
            </a:extLst>
          </p:cNvPr>
          <p:cNvPicPr>
            <a:picLocks noChangeAspect="1"/>
          </p:cNvPicPr>
          <p:nvPr/>
        </p:nvPicPr>
        <p:blipFill>
          <a:blip r:embed="rId7"/>
          <a:stretch>
            <a:fillRect/>
          </a:stretch>
        </p:blipFill>
        <p:spPr>
          <a:xfrm>
            <a:off x="1600983" y="10761129"/>
            <a:ext cx="2648195" cy="2123480"/>
          </a:xfrm>
          <a:prstGeom prst="rect">
            <a:avLst/>
          </a:prstGeom>
        </p:spPr>
      </p:pic>
      <p:pic>
        <p:nvPicPr>
          <p:cNvPr id="6" name="Picture 5" descr="A picture containing outdoor, grass, tree, mountain&#10;&#10;Description generated with very high confidence">
            <a:extLst>
              <a:ext uri="{FF2B5EF4-FFF2-40B4-BE49-F238E27FC236}">
                <a16:creationId xmlns:a16="http://schemas.microsoft.com/office/drawing/2014/main" id="{67E6831D-8E6F-4D9C-9E85-11D320CE3AB4}"/>
              </a:ext>
            </a:extLst>
          </p:cNvPr>
          <p:cNvPicPr>
            <a:picLocks noChangeAspect="1"/>
          </p:cNvPicPr>
          <p:nvPr/>
        </p:nvPicPr>
        <p:blipFill>
          <a:blip r:embed="rId8"/>
          <a:stretch>
            <a:fillRect/>
          </a:stretch>
        </p:blipFill>
        <p:spPr>
          <a:xfrm>
            <a:off x="6890783" y="10720015"/>
            <a:ext cx="2710143" cy="2124000"/>
          </a:xfrm>
          <a:prstGeom prst="rect">
            <a:avLst/>
          </a:prstGeom>
        </p:spPr>
      </p:pic>
      <p:sp>
        <p:nvSpPr>
          <p:cNvPr id="31" name="TextBox 30">
            <a:extLst>
              <a:ext uri="{FF2B5EF4-FFF2-40B4-BE49-F238E27FC236}">
                <a16:creationId xmlns:a16="http://schemas.microsoft.com/office/drawing/2014/main" id="{AC7B131C-BC05-45FA-8A35-7D15523D26D0}"/>
              </a:ext>
            </a:extLst>
          </p:cNvPr>
          <p:cNvSpPr txBox="1"/>
          <p:nvPr/>
        </p:nvSpPr>
        <p:spPr>
          <a:xfrm>
            <a:off x="2580669" y="6538679"/>
            <a:ext cx="6187006" cy="215444"/>
          </a:xfrm>
          <a:prstGeom prst="rect">
            <a:avLst/>
          </a:prstGeom>
          <a:noFill/>
        </p:spPr>
        <p:txBody>
          <a:bodyPr wrap="square" rtlCol="0">
            <a:spAutoFit/>
          </a:bodyPr>
          <a:lstStyle/>
          <a:p>
            <a:r>
              <a:rPr lang="en-GB" sz="800" dirty="0"/>
              <a:t>Image: Jean-Marc Dufour-</a:t>
            </a:r>
            <a:r>
              <a:rPr lang="en-GB" sz="800" dirty="0" err="1"/>
              <a:t>Dror</a:t>
            </a:r>
            <a:r>
              <a:rPr lang="en-GB" sz="800" dirty="0"/>
              <a:t> EPPO Global database, https:\\gd.eppo.int </a:t>
            </a:r>
          </a:p>
        </p:txBody>
      </p:sp>
      <p:sp>
        <p:nvSpPr>
          <p:cNvPr id="32" name="TextBox 31">
            <a:extLst>
              <a:ext uri="{FF2B5EF4-FFF2-40B4-BE49-F238E27FC236}">
                <a16:creationId xmlns:a16="http://schemas.microsoft.com/office/drawing/2014/main" id="{31BC977E-F629-4007-946E-F9783400304F}"/>
              </a:ext>
            </a:extLst>
          </p:cNvPr>
          <p:cNvSpPr txBox="1"/>
          <p:nvPr/>
        </p:nvSpPr>
        <p:spPr>
          <a:xfrm>
            <a:off x="1523406" y="12902222"/>
            <a:ext cx="2773900" cy="338554"/>
          </a:xfrm>
          <a:prstGeom prst="rect">
            <a:avLst/>
          </a:prstGeom>
          <a:noFill/>
        </p:spPr>
        <p:txBody>
          <a:bodyPr wrap="square" rtlCol="0">
            <a:spAutoFit/>
          </a:bodyPr>
          <a:lstStyle/>
          <a:p>
            <a:r>
              <a:rPr lang="en-GB" sz="800" dirty="0"/>
              <a:t>Image: Jean-Marc Dufour-</a:t>
            </a:r>
            <a:r>
              <a:rPr lang="en-GB" sz="800" dirty="0" err="1"/>
              <a:t>Dror</a:t>
            </a:r>
            <a:r>
              <a:rPr lang="en-GB" sz="800" dirty="0"/>
              <a:t> EPPO Global database, https:\\gd.eppo.int </a:t>
            </a:r>
          </a:p>
        </p:txBody>
      </p:sp>
      <p:sp>
        <p:nvSpPr>
          <p:cNvPr id="33" name="TextBox 32">
            <a:extLst>
              <a:ext uri="{FF2B5EF4-FFF2-40B4-BE49-F238E27FC236}">
                <a16:creationId xmlns:a16="http://schemas.microsoft.com/office/drawing/2014/main" id="{16FD5591-E483-4601-B164-0B4BB8EC7561}"/>
              </a:ext>
            </a:extLst>
          </p:cNvPr>
          <p:cNvSpPr txBox="1"/>
          <p:nvPr/>
        </p:nvSpPr>
        <p:spPr>
          <a:xfrm>
            <a:off x="6819899" y="12857641"/>
            <a:ext cx="2773900" cy="338554"/>
          </a:xfrm>
          <a:prstGeom prst="rect">
            <a:avLst/>
          </a:prstGeom>
          <a:noFill/>
        </p:spPr>
        <p:txBody>
          <a:bodyPr wrap="square" rtlCol="0">
            <a:spAutoFit/>
          </a:bodyPr>
          <a:lstStyle/>
          <a:p>
            <a:r>
              <a:rPr lang="en-GB" sz="800" dirty="0"/>
              <a:t>Image: Jean-Marc Dufour-</a:t>
            </a:r>
            <a:r>
              <a:rPr lang="en-GB" sz="800" dirty="0" err="1"/>
              <a:t>Dror</a:t>
            </a:r>
            <a:r>
              <a:rPr lang="en-GB" sz="800" dirty="0"/>
              <a:t> EPPO Global database, https:\\gd.eppo.int </a:t>
            </a:r>
          </a:p>
        </p:txBody>
      </p:sp>
      <p:grpSp>
        <p:nvGrpSpPr>
          <p:cNvPr id="29" name="Group 28">
            <a:extLst>
              <a:ext uri="{FF2B5EF4-FFF2-40B4-BE49-F238E27FC236}">
                <a16:creationId xmlns:a16="http://schemas.microsoft.com/office/drawing/2014/main" id="{E5EB3950-0DB5-46A4-9215-CB8A605249E1}"/>
              </a:ext>
            </a:extLst>
          </p:cNvPr>
          <p:cNvGrpSpPr/>
          <p:nvPr/>
        </p:nvGrpSpPr>
        <p:grpSpPr>
          <a:xfrm>
            <a:off x="8418071" y="13451227"/>
            <a:ext cx="2222454" cy="1580601"/>
            <a:chOff x="8383382" y="267333"/>
            <a:chExt cx="2222454" cy="1580601"/>
          </a:xfrm>
        </p:grpSpPr>
        <p:pic>
          <p:nvPicPr>
            <p:cNvPr id="34" name="Picture 33" descr="Afficher l'image d'origine">
              <a:extLst>
                <a:ext uri="{FF2B5EF4-FFF2-40B4-BE49-F238E27FC236}">
                  <a16:creationId xmlns:a16="http://schemas.microsoft.com/office/drawing/2014/main" id="{532009BC-50BE-4799-9E84-D161DD4D7640}"/>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8383382" y="1181754"/>
              <a:ext cx="2222454" cy="666180"/>
            </a:xfrm>
            <a:prstGeom prst="rect">
              <a:avLst/>
            </a:prstGeom>
            <a:noFill/>
            <a:ln>
              <a:noFill/>
            </a:ln>
          </p:spPr>
        </p:pic>
        <p:pic>
          <p:nvPicPr>
            <p:cNvPr id="35" name="Image 24" descr="logo eppo.jpeg">
              <a:extLst>
                <a:ext uri="{FF2B5EF4-FFF2-40B4-BE49-F238E27FC236}">
                  <a16:creationId xmlns:a16="http://schemas.microsoft.com/office/drawing/2014/main" id="{6522AD18-DA09-4BBB-BB85-847A3CCA3EA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6458" y="267333"/>
              <a:ext cx="822236" cy="859610"/>
            </a:xfrm>
            <a:prstGeom prst="rect">
              <a:avLst/>
            </a:prstGeom>
          </p:spPr>
        </p:pic>
      </p:grpSp>
      <p:sp>
        <p:nvSpPr>
          <p:cNvPr id="38" name="ZoneTexte 37"/>
          <p:cNvSpPr txBox="1"/>
          <p:nvPr/>
        </p:nvSpPr>
        <p:spPr>
          <a:xfrm>
            <a:off x="-897230" y="53113"/>
            <a:ext cx="12446493" cy="4418662"/>
          </a:xfrm>
          <a:prstGeom prst="rect">
            <a:avLst/>
          </a:prstGeom>
          <a:noFill/>
        </p:spPr>
        <p:txBody>
          <a:bodyPr wrap="square" tIns="681518" rtlCol="0">
            <a:noAutofit/>
          </a:bodyPr>
          <a:lstStyle/>
          <a:p>
            <a:pPr algn="ctr"/>
            <a:r>
              <a:rPr lang="fr-FR" sz="9688" b="1" baseline="30000" dirty="0">
                <a:solidFill>
                  <a:schemeClr val="bg1"/>
                </a:solidFill>
                <a:latin typeface="Century Gothic" panose="020B0502020202020204" pitchFamily="34" charset="0"/>
                <a:ea typeface="+mj-ea"/>
                <a:cs typeface="Century Gothic"/>
              </a:rPr>
              <a:t>BE AWARE!</a:t>
            </a:r>
          </a:p>
          <a:p>
            <a:pPr algn="ctr"/>
            <a:r>
              <a:rPr lang="fr-FR" sz="5345" b="1" i="1" baseline="30000" dirty="0">
                <a:solidFill>
                  <a:schemeClr val="bg1"/>
                </a:solidFill>
                <a:latin typeface="Century Gothic"/>
                <a:ea typeface="+mj-ea"/>
                <a:cs typeface="Century Gothic"/>
              </a:rPr>
              <a:t>Ambrosia confertiflora</a:t>
            </a:r>
          </a:p>
          <a:p>
            <a:pPr algn="ctr">
              <a:lnSpc>
                <a:spcPts val="1893"/>
              </a:lnSpc>
            </a:pPr>
            <a:r>
              <a:rPr lang="fr-FR" sz="3118" b="1" baseline="30000" dirty="0">
                <a:solidFill>
                  <a:schemeClr val="bg1"/>
                </a:solidFill>
                <a:latin typeface="Century Gothic"/>
                <a:ea typeface="+mj-ea"/>
                <a:cs typeface="Century Gothic"/>
              </a:rPr>
              <a:t>A </a:t>
            </a:r>
            <a:r>
              <a:rPr lang="fr-FR" sz="3118" b="1" baseline="30000" dirty="0" err="1">
                <a:solidFill>
                  <a:schemeClr val="bg1"/>
                </a:solidFill>
                <a:latin typeface="Century Gothic"/>
                <a:ea typeface="+mj-ea"/>
                <a:cs typeface="Century Gothic"/>
              </a:rPr>
              <a:t>threat</a:t>
            </a:r>
            <a:r>
              <a:rPr lang="fr-FR" sz="3118" b="1" baseline="30000" dirty="0">
                <a:solidFill>
                  <a:schemeClr val="bg1"/>
                </a:solidFill>
                <a:latin typeface="Century Gothic"/>
                <a:ea typeface="+mj-ea"/>
                <a:cs typeface="Century Gothic"/>
              </a:rPr>
              <a:t> to the EPPO </a:t>
            </a:r>
            <a:r>
              <a:rPr lang="fr-FR" sz="3118" b="1" baseline="30000" dirty="0" err="1">
                <a:solidFill>
                  <a:schemeClr val="bg1"/>
                </a:solidFill>
                <a:latin typeface="Century Gothic"/>
                <a:ea typeface="+mj-ea"/>
                <a:cs typeface="Century Gothic"/>
              </a:rPr>
              <a:t>region</a:t>
            </a:r>
            <a:endParaRPr lang="fr-FR" sz="3118" b="1" baseline="30000" dirty="0">
              <a:solidFill>
                <a:schemeClr val="bg1"/>
              </a:solidFill>
              <a:latin typeface="Century Gothic"/>
              <a:ea typeface="+mj-ea"/>
              <a:cs typeface="Century Gothic"/>
            </a:endParaRPr>
          </a:p>
        </p:txBody>
      </p:sp>
    </p:spTree>
    <p:extLst>
      <p:ext uri="{BB962C8B-B14F-4D97-AF65-F5344CB8AC3E}">
        <p14:creationId xmlns:p14="http://schemas.microsoft.com/office/powerpoint/2010/main" val="338349317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263</Words>
  <Application>Microsoft Office PowerPoint</Application>
  <PresentationFormat>Personnalisé</PresentationFormat>
  <Paragraphs>20</Paragraphs>
  <Slides>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Century Gothic</vt:lpstr>
      <vt:lpstr>Thème Office</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Anne-Sophie Roy</cp:lastModifiedBy>
  <cp:revision>150</cp:revision>
  <cp:lastPrinted>2018-09-11T16:11:56Z</cp:lastPrinted>
  <dcterms:created xsi:type="dcterms:W3CDTF">2016-07-12T13:11:24Z</dcterms:created>
  <dcterms:modified xsi:type="dcterms:W3CDTF">2018-09-12T15:37:27Z</dcterms:modified>
</cp:coreProperties>
</file>